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0058400" cy="7772400"/>
  <p:notesSz cx="6858000" cy="9144000"/>
  <p:defaultTextStyle>
    <a:defPPr>
      <a:defRPr lang="en-US"/>
    </a:defPPr>
    <a:lvl1pPr marL="0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5285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90570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5854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81139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76424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71709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66993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62278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780"/>
    <a:srgbClr val="40577F"/>
    <a:srgbClr val="4057FF"/>
    <a:srgbClr val="4A5B77"/>
    <a:srgbClr val="35406A"/>
    <a:srgbClr val="3D5274"/>
    <a:srgbClr val="12263F"/>
    <a:srgbClr val="2D5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304" y="-88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3"/>
            <a:ext cx="8549640" cy="1666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0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9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5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7"/>
            <a:ext cx="8549640" cy="170021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5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200" b="1"/>
            </a:lvl2pPr>
            <a:lvl3pPr marL="990570" indent="0">
              <a:buNone/>
              <a:defRPr sz="1900" b="1"/>
            </a:lvl3pPr>
            <a:lvl4pPr marL="1485854" indent="0">
              <a:buNone/>
              <a:defRPr sz="1700" b="1"/>
            </a:lvl4pPr>
            <a:lvl5pPr marL="1981139" indent="0">
              <a:buNone/>
              <a:defRPr sz="1700" b="1"/>
            </a:lvl5pPr>
            <a:lvl6pPr marL="2476424" indent="0">
              <a:buNone/>
              <a:defRPr sz="1700" b="1"/>
            </a:lvl6pPr>
            <a:lvl7pPr marL="2971709" indent="0">
              <a:buNone/>
              <a:defRPr sz="1700" b="1"/>
            </a:lvl7pPr>
            <a:lvl8pPr marL="3466993" indent="0">
              <a:buNone/>
              <a:defRPr sz="1700" b="1"/>
            </a:lvl8pPr>
            <a:lvl9pPr marL="39622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200" b="1"/>
            </a:lvl2pPr>
            <a:lvl3pPr marL="990570" indent="0">
              <a:buNone/>
              <a:defRPr sz="1900" b="1"/>
            </a:lvl3pPr>
            <a:lvl4pPr marL="1485854" indent="0">
              <a:buNone/>
              <a:defRPr sz="1700" b="1"/>
            </a:lvl4pPr>
            <a:lvl5pPr marL="1981139" indent="0">
              <a:buNone/>
              <a:defRPr sz="1700" b="1"/>
            </a:lvl5pPr>
            <a:lvl6pPr marL="2476424" indent="0">
              <a:buNone/>
              <a:defRPr sz="1700" b="1"/>
            </a:lvl6pPr>
            <a:lvl7pPr marL="2971709" indent="0">
              <a:buNone/>
              <a:defRPr sz="1700" b="1"/>
            </a:lvl7pPr>
            <a:lvl8pPr marL="3466993" indent="0">
              <a:buNone/>
              <a:defRPr sz="1700" b="1"/>
            </a:lvl8pPr>
            <a:lvl9pPr marL="39622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2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8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6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8"/>
            <a:ext cx="5622925" cy="663352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9"/>
          </a:xfrm>
        </p:spPr>
        <p:txBody>
          <a:bodyPr/>
          <a:lstStyle>
            <a:lvl1pPr marL="0" indent="0">
              <a:buNone/>
              <a:defRPr sz="1500"/>
            </a:lvl1pPr>
            <a:lvl2pPr marL="495285" indent="0">
              <a:buNone/>
              <a:defRPr sz="1300"/>
            </a:lvl2pPr>
            <a:lvl3pPr marL="990570" indent="0">
              <a:buNone/>
              <a:defRPr sz="1100"/>
            </a:lvl3pPr>
            <a:lvl4pPr marL="1485854" indent="0">
              <a:buNone/>
              <a:defRPr sz="1000"/>
            </a:lvl4pPr>
            <a:lvl5pPr marL="1981139" indent="0">
              <a:buNone/>
              <a:defRPr sz="1000"/>
            </a:lvl5pPr>
            <a:lvl6pPr marL="2476424" indent="0">
              <a:buNone/>
              <a:defRPr sz="1000"/>
            </a:lvl6pPr>
            <a:lvl7pPr marL="2971709" indent="0">
              <a:buNone/>
              <a:defRPr sz="1000"/>
            </a:lvl7pPr>
            <a:lvl8pPr marL="3466993" indent="0">
              <a:buNone/>
              <a:defRPr sz="1000"/>
            </a:lvl8pPr>
            <a:lvl9pPr marL="39622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3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495285" indent="0">
              <a:buNone/>
              <a:defRPr sz="3000"/>
            </a:lvl2pPr>
            <a:lvl3pPr marL="990570" indent="0">
              <a:buNone/>
              <a:defRPr sz="2600"/>
            </a:lvl3pPr>
            <a:lvl4pPr marL="1485854" indent="0">
              <a:buNone/>
              <a:defRPr sz="2200"/>
            </a:lvl4pPr>
            <a:lvl5pPr marL="1981139" indent="0">
              <a:buNone/>
              <a:defRPr sz="2200"/>
            </a:lvl5pPr>
            <a:lvl6pPr marL="2476424" indent="0">
              <a:buNone/>
              <a:defRPr sz="2200"/>
            </a:lvl6pPr>
            <a:lvl7pPr marL="2971709" indent="0">
              <a:buNone/>
              <a:defRPr sz="2200"/>
            </a:lvl7pPr>
            <a:lvl8pPr marL="3466993" indent="0">
              <a:buNone/>
              <a:defRPr sz="2200"/>
            </a:lvl8pPr>
            <a:lvl9pPr marL="396227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6"/>
          </a:xfrm>
        </p:spPr>
        <p:txBody>
          <a:bodyPr/>
          <a:lstStyle>
            <a:lvl1pPr marL="0" indent="0">
              <a:buNone/>
              <a:defRPr sz="1500"/>
            </a:lvl1pPr>
            <a:lvl2pPr marL="495285" indent="0">
              <a:buNone/>
              <a:defRPr sz="1300"/>
            </a:lvl2pPr>
            <a:lvl3pPr marL="990570" indent="0">
              <a:buNone/>
              <a:defRPr sz="1100"/>
            </a:lvl3pPr>
            <a:lvl4pPr marL="1485854" indent="0">
              <a:buNone/>
              <a:defRPr sz="1000"/>
            </a:lvl4pPr>
            <a:lvl5pPr marL="1981139" indent="0">
              <a:buNone/>
              <a:defRPr sz="1000"/>
            </a:lvl5pPr>
            <a:lvl6pPr marL="2476424" indent="0">
              <a:buNone/>
              <a:defRPr sz="1000"/>
            </a:lvl6pPr>
            <a:lvl7pPr marL="2971709" indent="0">
              <a:buNone/>
              <a:defRPr sz="1000"/>
            </a:lvl7pPr>
            <a:lvl8pPr marL="3466993" indent="0">
              <a:buNone/>
              <a:defRPr sz="1000"/>
            </a:lvl8pPr>
            <a:lvl9pPr marL="39622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9057" tIns="49528" rIns="99057" bIns="495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9057" tIns="49528" rIns="99057" bIns="4952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364C-D16C-1647-AB7B-26E3B9A4D900}" type="datetimeFigureOut">
              <a:rPr lang="en-US" smtClean="0"/>
              <a:t>6/30/16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9057" tIns="49528" rIns="99057" bIns="4952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9057" tIns="49528" rIns="99057" bIns="4952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DA93-3B2C-6E47-BE58-9D0C6F5D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52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_participation_signa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77"/>
            <a:ext cx="10058400" cy="7788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49169" y="3129063"/>
            <a:ext cx="3651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Student Name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8933" y="3590728"/>
            <a:ext cx="2508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Name of School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8120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Windward Web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Zike</dc:creator>
  <cp:lastModifiedBy>Lauren Zike</cp:lastModifiedBy>
  <cp:revision>6</cp:revision>
  <dcterms:created xsi:type="dcterms:W3CDTF">2016-06-21T11:58:17Z</dcterms:created>
  <dcterms:modified xsi:type="dcterms:W3CDTF">2016-06-30T21:06:45Z</dcterms:modified>
</cp:coreProperties>
</file>